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1360" r:id="rId3"/>
    <p:sldId id="1361" r:id="rId4"/>
    <p:sldId id="1362" r:id="rId5"/>
    <p:sldId id="13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1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" userId="201fba2491c5f930" providerId="LiveId" clId="{6BB5C81E-ECC6-47D3-A680-F1F1D34580C4}"/>
    <pc:docChg chg="addSld modSld">
      <pc:chgData name="贵申" userId="201fba2491c5f930" providerId="LiveId" clId="{6BB5C81E-ECC6-47D3-A680-F1F1D34580C4}" dt="2023-07-21T01:05:14.273" v="0"/>
      <pc:docMkLst>
        <pc:docMk/>
      </pc:docMkLst>
      <pc:sldChg chg="add">
        <pc:chgData name="贵申" userId="201fba2491c5f930" providerId="LiveId" clId="{6BB5C81E-ECC6-47D3-A680-F1F1D34580C4}" dt="2023-07-21T01:05:14.273" v="0"/>
        <pc:sldMkLst>
          <pc:docMk/>
          <pc:sldMk cId="0" sldId="1360"/>
        </pc:sldMkLst>
      </pc:sldChg>
      <pc:sldChg chg="add">
        <pc:chgData name="贵申" userId="201fba2491c5f930" providerId="LiveId" clId="{6BB5C81E-ECC6-47D3-A680-F1F1D34580C4}" dt="2023-07-21T01:05:14.273" v="0"/>
        <pc:sldMkLst>
          <pc:docMk/>
          <pc:sldMk cId="1550509739" sldId="1361"/>
        </pc:sldMkLst>
      </pc:sldChg>
      <pc:sldChg chg="add">
        <pc:chgData name="贵申" userId="201fba2491c5f930" providerId="LiveId" clId="{6BB5C81E-ECC6-47D3-A680-F1F1D34580C4}" dt="2023-07-21T01:05:14.273" v="0"/>
        <pc:sldMkLst>
          <pc:docMk/>
          <pc:sldMk cId="3205547683" sldId="1362"/>
        </pc:sldMkLst>
      </pc:sldChg>
    </pc:docChg>
  </pc:docChgLst>
  <pc:docChgLst>
    <pc:chgData name="贵申 王" userId="201fba2491c5f930" providerId="LiveId" clId="{39C29C8C-1AFF-4C8D-868D-1DECC5173C3E}"/>
    <pc:docChg chg="addSld delSld modSld">
      <pc:chgData name="贵申 王" userId="201fba2491c5f930" providerId="LiveId" clId="{39C29C8C-1AFF-4C8D-868D-1DECC5173C3E}" dt="2024-02-24T01:01:24.600" v="100" actId="14100"/>
      <pc:docMkLst>
        <pc:docMk/>
      </pc:docMkLst>
      <pc:sldChg chg="modSp mod">
        <pc:chgData name="贵申 王" userId="201fba2491c5f930" providerId="LiveId" clId="{39C29C8C-1AFF-4C8D-868D-1DECC5173C3E}" dt="2024-02-24T00:55:35.353" v="62" actId="255"/>
        <pc:sldMkLst>
          <pc:docMk/>
          <pc:sldMk cId="0" sldId="1360"/>
        </pc:sldMkLst>
        <pc:spChg chg="mod">
          <ac:chgData name="贵申 王" userId="201fba2491c5f930" providerId="LiveId" clId="{39C29C8C-1AFF-4C8D-868D-1DECC5173C3E}" dt="2024-02-24T00:48:06.590" v="38" actId="20577"/>
          <ac:spMkLst>
            <pc:docMk/>
            <pc:sldMk cId="0" sldId="1360"/>
            <ac:spMk id="1117186" creationId="{F1D7437A-89AB-5FAB-48AD-4C6A3A33708D}"/>
          </ac:spMkLst>
        </pc:spChg>
        <pc:spChg chg="mod">
          <ac:chgData name="贵申 王" userId="201fba2491c5f930" providerId="LiveId" clId="{39C29C8C-1AFF-4C8D-868D-1DECC5173C3E}" dt="2024-02-24T00:55:35.353" v="62" actId="255"/>
          <ac:spMkLst>
            <pc:docMk/>
            <pc:sldMk cId="0" sldId="1360"/>
            <ac:spMk id="1117187" creationId="{0D767F7B-4513-E12E-E2E2-3EAE95A96C96}"/>
          </ac:spMkLst>
        </pc:spChg>
      </pc:sldChg>
      <pc:sldChg chg="modSp add del mod">
        <pc:chgData name="贵申 王" userId="201fba2491c5f930" providerId="LiveId" clId="{39C29C8C-1AFF-4C8D-868D-1DECC5173C3E}" dt="2024-02-24T01:01:24.600" v="100" actId="14100"/>
        <pc:sldMkLst>
          <pc:docMk/>
          <pc:sldMk cId="1550509739" sldId="1361"/>
        </pc:sldMkLst>
        <pc:spChg chg="mod">
          <ac:chgData name="贵申 王" userId="201fba2491c5f930" providerId="LiveId" clId="{39C29C8C-1AFF-4C8D-868D-1DECC5173C3E}" dt="2024-02-24T00:48:16.765" v="41" actId="20577"/>
          <ac:spMkLst>
            <pc:docMk/>
            <pc:sldMk cId="1550509739" sldId="1361"/>
            <ac:spMk id="1117186" creationId="{0114DD92-4B50-4DDD-DACD-8131CF66D4C3}"/>
          </ac:spMkLst>
        </pc:spChg>
        <pc:spChg chg="mod">
          <ac:chgData name="贵申 王" userId="201fba2491c5f930" providerId="LiveId" clId="{39C29C8C-1AFF-4C8D-868D-1DECC5173C3E}" dt="2024-02-24T01:01:24.600" v="100" actId="14100"/>
          <ac:spMkLst>
            <pc:docMk/>
            <pc:sldMk cId="1550509739" sldId="1361"/>
            <ac:spMk id="1117187" creationId="{3C1F6C9B-C427-3EEB-FC65-1579A15AD077}"/>
          </ac:spMkLst>
        </pc:spChg>
      </pc:sldChg>
      <pc:sldChg chg="del">
        <pc:chgData name="贵申 王" userId="201fba2491c5f930" providerId="LiveId" clId="{39C29C8C-1AFF-4C8D-868D-1DECC5173C3E}" dt="2024-02-24T00:39:11.013" v="1" actId="47"/>
        <pc:sldMkLst>
          <pc:docMk/>
          <pc:sldMk cId="3205547683" sldId="1362"/>
        </pc:sldMkLst>
      </pc:sldChg>
    </pc:docChg>
  </pc:docChgLst>
  <pc:docChgLst>
    <pc:chgData name="贵申 王" userId="201fba2491c5f930" providerId="LiveId" clId="{BC40CE10-9DCD-45E1-B996-D38909902ACD}"/>
    <pc:docChg chg="modSld">
      <pc:chgData name="贵申 王" userId="201fba2491c5f930" providerId="LiveId" clId="{BC40CE10-9DCD-45E1-B996-D38909902ACD}" dt="2024-01-18T03:59:45.864" v="81" actId="20577"/>
      <pc:docMkLst>
        <pc:docMk/>
      </pc:docMkLst>
      <pc:sldChg chg="modSp mod">
        <pc:chgData name="贵申 王" userId="201fba2491c5f930" providerId="LiveId" clId="{BC40CE10-9DCD-45E1-B996-D38909902ACD}" dt="2024-01-18T03:57:04.839" v="40" actId="20577"/>
        <pc:sldMkLst>
          <pc:docMk/>
          <pc:sldMk cId="0" sldId="1360"/>
        </pc:sldMkLst>
        <pc:spChg chg="mod">
          <ac:chgData name="贵申 王" userId="201fba2491c5f930" providerId="LiveId" clId="{BC40CE10-9DCD-45E1-B996-D38909902ACD}" dt="2024-01-18T03:53:58.799" v="33" actId="20577"/>
          <ac:spMkLst>
            <pc:docMk/>
            <pc:sldMk cId="0" sldId="1360"/>
            <ac:spMk id="1117186" creationId="{F1D7437A-89AB-5FAB-48AD-4C6A3A33708D}"/>
          </ac:spMkLst>
        </pc:spChg>
        <pc:spChg chg="mod">
          <ac:chgData name="贵申 王" userId="201fba2491c5f930" providerId="LiveId" clId="{BC40CE10-9DCD-45E1-B996-D38909902ACD}" dt="2024-01-18T03:57:04.839" v="40" actId="20577"/>
          <ac:spMkLst>
            <pc:docMk/>
            <pc:sldMk cId="0" sldId="1360"/>
            <ac:spMk id="1117187" creationId="{0D767F7B-4513-E12E-E2E2-3EAE95A96C96}"/>
          </ac:spMkLst>
        </pc:spChg>
      </pc:sldChg>
      <pc:sldChg chg="modSp mod">
        <pc:chgData name="贵申 王" userId="201fba2491c5f930" providerId="LiveId" clId="{BC40CE10-9DCD-45E1-B996-D38909902ACD}" dt="2024-01-18T03:55:23.939" v="36"/>
        <pc:sldMkLst>
          <pc:docMk/>
          <pc:sldMk cId="1550509739" sldId="1361"/>
        </pc:sldMkLst>
        <pc:spChg chg="mod">
          <ac:chgData name="贵申 王" userId="201fba2491c5f930" providerId="LiveId" clId="{BC40CE10-9DCD-45E1-B996-D38909902ACD}" dt="2024-01-18T03:54:11.641" v="34"/>
          <ac:spMkLst>
            <pc:docMk/>
            <pc:sldMk cId="1550509739" sldId="1361"/>
            <ac:spMk id="1119234" creationId="{D6189542-EB06-3E1B-B280-112D8EEA05E5}"/>
          </ac:spMkLst>
        </pc:spChg>
        <pc:spChg chg="mod">
          <ac:chgData name="贵申 王" userId="201fba2491c5f930" providerId="LiveId" clId="{BC40CE10-9DCD-45E1-B996-D38909902ACD}" dt="2024-01-18T03:55:23.939" v="36"/>
          <ac:spMkLst>
            <pc:docMk/>
            <pc:sldMk cId="1550509739" sldId="1361"/>
            <ac:spMk id="1119235" creationId="{3D9A56C3-F30E-25B9-75F9-D0F8C97A3163}"/>
          </ac:spMkLst>
        </pc:spChg>
      </pc:sldChg>
      <pc:sldChg chg="modSp mod">
        <pc:chgData name="贵申 王" userId="201fba2491c5f930" providerId="LiveId" clId="{BC40CE10-9DCD-45E1-B996-D38909902ACD}" dt="2024-01-18T03:59:45.864" v="81" actId="20577"/>
        <pc:sldMkLst>
          <pc:docMk/>
          <pc:sldMk cId="3205547683" sldId="1362"/>
        </pc:sldMkLst>
        <pc:spChg chg="mod">
          <ac:chgData name="贵申 王" userId="201fba2491c5f930" providerId="LiveId" clId="{BC40CE10-9DCD-45E1-B996-D38909902ACD}" dt="2024-01-18T03:54:20.946" v="35"/>
          <ac:spMkLst>
            <pc:docMk/>
            <pc:sldMk cId="3205547683" sldId="1362"/>
            <ac:spMk id="1121282" creationId="{B0ED2B3A-8233-6A95-CF80-246167A74412}"/>
          </ac:spMkLst>
        </pc:spChg>
        <pc:spChg chg="mod">
          <ac:chgData name="贵申 王" userId="201fba2491c5f930" providerId="LiveId" clId="{BC40CE10-9DCD-45E1-B996-D38909902ACD}" dt="2024-01-18T03:59:45.864" v="81" actId="20577"/>
          <ac:spMkLst>
            <pc:docMk/>
            <pc:sldMk cId="3205547683" sldId="1362"/>
            <ac:spMk id="1121283" creationId="{BA2F42B3-D389-58B5-8EF4-FC59EC30C494}"/>
          </ac:spMkLst>
        </pc:spChg>
      </pc:sldChg>
    </pc:docChg>
  </pc:docChgLst>
  <pc:docChgLst>
    <pc:chgData name="贵申 王" userId="201fba2491c5f930" providerId="LiveId" clId="{49BC7B2C-6A4D-41AE-8F25-C9EF833BAAAF}"/>
    <pc:docChg chg="custSel addSld delSld modSld">
      <pc:chgData name="贵申 王" userId="201fba2491c5f930" providerId="LiveId" clId="{49BC7B2C-6A4D-41AE-8F25-C9EF833BAAAF}" dt="2024-02-27T20:08:30.608" v="580" actId="20577"/>
      <pc:docMkLst>
        <pc:docMk/>
      </pc:docMkLst>
      <pc:sldChg chg="modSp mod">
        <pc:chgData name="贵申 王" userId="201fba2491c5f930" providerId="LiveId" clId="{49BC7B2C-6A4D-41AE-8F25-C9EF833BAAAF}" dt="2024-02-27T19:55:39.029" v="157" actId="20577"/>
        <pc:sldMkLst>
          <pc:docMk/>
          <pc:sldMk cId="0" sldId="1360"/>
        </pc:sldMkLst>
        <pc:spChg chg="mod">
          <ac:chgData name="贵申 王" userId="201fba2491c5f930" providerId="LiveId" clId="{49BC7B2C-6A4D-41AE-8F25-C9EF833BAAAF}" dt="2024-02-27T19:44:04.519" v="8" actId="207"/>
          <ac:spMkLst>
            <pc:docMk/>
            <pc:sldMk cId="0" sldId="1360"/>
            <ac:spMk id="1117186" creationId="{F1D7437A-89AB-5FAB-48AD-4C6A3A33708D}"/>
          </ac:spMkLst>
        </pc:spChg>
        <pc:spChg chg="mod">
          <ac:chgData name="贵申 王" userId="201fba2491c5f930" providerId="LiveId" clId="{49BC7B2C-6A4D-41AE-8F25-C9EF833BAAAF}" dt="2024-02-27T19:55:39.029" v="157" actId="20577"/>
          <ac:spMkLst>
            <pc:docMk/>
            <pc:sldMk cId="0" sldId="1360"/>
            <ac:spMk id="1117187" creationId="{0D767F7B-4513-E12E-E2E2-3EAE95A96C96}"/>
          </ac:spMkLst>
        </pc:spChg>
      </pc:sldChg>
      <pc:sldChg chg="modSp add mod">
        <pc:chgData name="贵申 王" userId="201fba2491c5f930" providerId="LiveId" clId="{49BC7B2C-6A4D-41AE-8F25-C9EF833BAAAF}" dt="2024-02-27T19:59:43.645" v="245" actId="20577"/>
        <pc:sldMkLst>
          <pc:docMk/>
          <pc:sldMk cId="422974062" sldId="1361"/>
        </pc:sldMkLst>
        <pc:spChg chg="mod">
          <ac:chgData name="贵申 王" userId="201fba2491c5f930" providerId="LiveId" clId="{49BC7B2C-6A4D-41AE-8F25-C9EF833BAAAF}" dt="2024-02-27T19:44:47.862" v="16" actId="20577"/>
          <ac:spMkLst>
            <pc:docMk/>
            <pc:sldMk cId="422974062" sldId="1361"/>
            <ac:spMk id="1117186" creationId="{854E6808-E590-13EA-2643-28F0405B84EC}"/>
          </ac:spMkLst>
        </pc:spChg>
        <pc:spChg chg="mod">
          <ac:chgData name="贵申 王" userId="201fba2491c5f930" providerId="LiveId" clId="{49BC7B2C-6A4D-41AE-8F25-C9EF833BAAAF}" dt="2024-02-27T19:59:43.645" v="245" actId="20577"/>
          <ac:spMkLst>
            <pc:docMk/>
            <pc:sldMk cId="422974062" sldId="1361"/>
            <ac:spMk id="1117187" creationId="{5DFEED80-3CAB-F101-4A3B-C78647E8CE29}"/>
          </ac:spMkLst>
        </pc:spChg>
      </pc:sldChg>
      <pc:sldChg chg="del">
        <pc:chgData name="贵申 王" userId="201fba2491c5f930" providerId="LiveId" clId="{49BC7B2C-6A4D-41AE-8F25-C9EF833BAAAF}" dt="2024-02-27T19:39:05.749" v="0" actId="47"/>
        <pc:sldMkLst>
          <pc:docMk/>
          <pc:sldMk cId="1550509739" sldId="1361"/>
        </pc:sldMkLst>
      </pc:sldChg>
      <pc:sldChg chg="modSp add mod">
        <pc:chgData name="贵申 王" userId="201fba2491c5f930" providerId="LiveId" clId="{49BC7B2C-6A4D-41AE-8F25-C9EF833BAAAF}" dt="2024-02-27T20:06:18.579" v="509" actId="20577"/>
        <pc:sldMkLst>
          <pc:docMk/>
          <pc:sldMk cId="3205547683" sldId="1362"/>
        </pc:sldMkLst>
        <pc:spChg chg="mod">
          <ac:chgData name="贵申 王" userId="201fba2491c5f930" providerId="LiveId" clId="{49BC7B2C-6A4D-41AE-8F25-C9EF833BAAAF}" dt="2024-02-27T19:45:11.843" v="23" actId="20577"/>
          <ac:spMkLst>
            <pc:docMk/>
            <pc:sldMk cId="3205547683" sldId="1362"/>
            <ac:spMk id="1117186" creationId="{2896A550-DBD4-A66C-0511-1610F4D290F9}"/>
          </ac:spMkLst>
        </pc:spChg>
        <pc:spChg chg="mod">
          <ac:chgData name="贵申 王" userId="201fba2491c5f930" providerId="LiveId" clId="{49BC7B2C-6A4D-41AE-8F25-C9EF833BAAAF}" dt="2024-02-27T20:06:18.579" v="509" actId="20577"/>
          <ac:spMkLst>
            <pc:docMk/>
            <pc:sldMk cId="3205547683" sldId="1362"/>
            <ac:spMk id="1117187" creationId="{A911CEAD-ED06-4D9C-FE46-B0A129A76194}"/>
          </ac:spMkLst>
        </pc:spChg>
      </pc:sldChg>
      <pc:sldChg chg="modSp add mod">
        <pc:chgData name="贵申 王" userId="201fba2491c5f930" providerId="LiveId" clId="{49BC7B2C-6A4D-41AE-8F25-C9EF833BAAAF}" dt="2024-02-27T20:08:30.608" v="580" actId="20577"/>
        <pc:sldMkLst>
          <pc:docMk/>
          <pc:sldMk cId="3378899580" sldId="1363"/>
        </pc:sldMkLst>
        <pc:spChg chg="mod">
          <ac:chgData name="贵申 王" userId="201fba2491c5f930" providerId="LiveId" clId="{49BC7B2C-6A4D-41AE-8F25-C9EF833BAAAF}" dt="2024-02-27T19:45:35.964" v="30" actId="20577"/>
          <ac:spMkLst>
            <pc:docMk/>
            <pc:sldMk cId="3378899580" sldId="1363"/>
            <ac:spMk id="1117186" creationId="{CC87E0B8-03C8-6E3A-7843-82E7DAE0A971}"/>
          </ac:spMkLst>
        </pc:spChg>
        <pc:spChg chg="mod">
          <ac:chgData name="贵申 王" userId="201fba2491c5f930" providerId="LiveId" clId="{49BC7B2C-6A4D-41AE-8F25-C9EF833BAAAF}" dt="2024-02-27T20:08:30.608" v="580" actId="20577"/>
          <ac:spMkLst>
            <pc:docMk/>
            <pc:sldMk cId="3378899580" sldId="1363"/>
            <ac:spMk id="1117187" creationId="{FAEB0574-BE88-D71F-4C98-186B3D90A7F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1F419-EEAE-4A04-9D95-63CD0DEC7D0B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BFB6E-7E0B-476F-8DDA-053AFD04F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23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7">
            <a:extLst>
              <a:ext uri="{FF2B5EF4-FFF2-40B4-BE49-F238E27FC236}">
                <a16:creationId xmlns:a16="http://schemas.microsoft.com/office/drawing/2014/main" id="{327676A2-5690-03A3-8346-B81C634773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93DBDFC-9B9B-4CC9-B1E8-17797952B5C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8211" name="Rectangle 2">
            <a:extLst>
              <a:ext uri="{FF2B5EF4-FFF2-40B4-BE49-F238E27FC236}">
                <a16:creationId xmlns:a16="http://schemas.microsoft.com/office/drawing/2014/main" id="{1C26D761-C7AF-17FE-AABF-7F49D5D74C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8212" name="Rectangle 3">
            <a:extLst>
              <a:ext uri="{FF2B5EF4-FFF2-40B4-BE49-F238E27FC236}">
                <a16:creationId xmlns:a16="http://schemas.microsoft.com/office/drawing/2014/main" id="{6B5CE357-CC83-D57A-5073-633F7F68B2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D082D-DA69-8EFE-E942-6A6CE5D3C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7">
            <a:extLst>
              <a:ext uri="{FF2B5EF4-FFF2-40B4-BE49-F238E27FC236}">
                <a16:creationId xmlns:a16="http://schemas.microsoft.com/office/drawing/2014/main" id="{0F9CC50D-E840-8C8B-C5F7-35878F8058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93DBDFC-9B9B-4CC9-B1E8-17797952B5C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8211" name="Rectangle 2">
            <a:extLst>
              <a:ext uri="{FF2B5EF4-FFF2-40B4-BE49-F238E27FC236}">
                <a16:creationId xmlns:a16="http://schemas.microsoft.com/office/drawing/2014/main" id="{1C056FDB-088A-7205-DA24-61344E804B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8212" name="Rectangle 3">
            <a:extLst>
              <a:ext uri="{FF2B5EF4-FFF2-40B4-BE49-F238E27FC236}">
                <a16:creationId xmlns:a16="http://schemas.microsoft.com/office/drawing/2014/main" id="{C2ABD0C2-0ED7-D03D-7251-C353742F0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9468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E5B14-A9D2-A36C-E716-B04D1303D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7">
            <a:extLst>
              <a:ext uri="{FF2B5EF4-FFF2-40B4-BE49-F238E27FC236}">
                <a16:creationId xmlns:a16="http://schemas.microsoft.com/office/drawing/2014/main" id="{67231E94-C37E-92E6-560A-EB9EF8EB4A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93DBDFC-9B9B-4CC9-B1E8-17797952B5C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8211" name="Rectangle 2">
            <a:extLst>
              <a:ext uri="{FF2B5EF4-FFF2-40B4-BE49-F238E27FC236}">
                <a16:creationId xmlns:a16="http://schemas.microsoft.com/office/drawing/2014/main" id="{3A09B5D7-528C-58FF-B198-2A4CDB0725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8212" name="Rectangle 3">
            <a:extLst>
              <a:ext uri="{FF2B5EF4-FFF2-40B4-BE49-F238E27FC236}">
                <a16:creationId xmlns:a16="http://schemas.microsoft.com/office/drawing/2014/main" id="{BEDE2CBC-E88D-153D-BEA9-1CD46E4DF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5522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9914F-6CA9-D95D-8A4E-92BE0246E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7">
            <a:extLst>
              <a:ext uri="{FF2B5EF4-FFF2-40B4-BE49-F238E27FC236}">
                <a16:creationId xmlns:a16="http://schemas.microsoft.com/office/drawing/2014/main" id="{955A2905-90D7-A816-1D3D-1C075FF8FF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93DBDFC-9B9B-4CC9-B1E8-17797952B5C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8211" name="Rectangle 2">
            <a:extLst>
              <a:ext uri="{FF2B5EF4-FFF2-40B4-BE49-F238E27FC236}">
                <a16:creationId xmlns:a16="http://schemas.microsoft.com/office/drawing/2014/main" id="{677041C3-5120-CAF9-BCF7-FF08E64BF6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8212" name="Rectangle 3">
            <a:extLst>
              <a:ext uri="{FF2B5EF4-FFF2-40B4-BE49-F238E27FC236}">
                <a16:creationId xmlns:a16="http://schemas.microsoft.com/office/drawing/2014/main" id="{E877ECEE-E2BC-0C34-ACF2-268326F6E1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5452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579B-0E45-BEAF-BD27-695E120B6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70F3C1-DC45-2130-817D-B6B702867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2A454-771D-86D8-6AEE-B7110CF3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EB8FA-6FA3-2E9A-A29D-BF2D04C35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743FB-E2DE-CE9E-B5AA-F27E7AAE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46AF1-0D18-4911-BFEC-FAF9773FEF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785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39A3-5BD4-8EEE-5A57-AC251E843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B7A8B-0306-9A46-5B24-3F23522A4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539E0-F649-D850-0988-0C6B6FEF5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9860A-45BD-E7C5-60CC-01499EAD8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21D57-2710-9900-45D7-A8CD71C4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C4288-C4F7-4903-BB63-9F58B5AAC0B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95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CAF0-02F7-B060-9AD4-038267A20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F09EDF-7986-A194-EC49-94E1E6002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377A4-5507-075A-80FC-5BCC1EEAB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11DB0-19F5-F662-6415-96D0641CB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5746E-236F-788A-2B0F-622899CA8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675EE-722F-44F2-8B77-FE3E538A91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236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526A-DE3C-4120-3ED3-2554EC6B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D291D-6F8A-51AE-9C29-CC5BC5A10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9FBCC-7E1D-AA10-75FC-6275E99E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1C916-7EAC-D81B-11EC-4F22B57B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4DD85-AECC-C5FF-0217-961E5A20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B8C16-14FC-4DDE-BF28-B16667C340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33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1B388-421E-1573-3010-2EEDAAC0F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88820-5F6E-D54B-396F-99C043D8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7B705-6AEE-02B8-5403-57423FAC4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52ACB-D3DC-E748-470F-342FBEEF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5EB4F-AE6A-3F21-C90F-E49B6ECD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5EA23-85AD-443F-A773-6C0CBE8BA0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73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A6E09-7AAD-9AA1-9406-0804AC04E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0471E-D152-AEC7-3834-C02430584A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0212A-47AE-5426-9F1F-7F8442046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5FF64-187C-5B2D-3307-B54C2D2C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7B805-9963-63C1-E690-77B0AA7FB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58F57-C790-E413-4776-053288587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940498-DDE9-4EAD-AEE6-F6ED35E3E2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459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75CFC-5E29-6867-D451-1AC6D36B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193B1-67E1-A70E-91A6-20EDE5EDD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5EDC6-2565-59A4-BD97-1CE627988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8198E4-29FE-3441-3657-FE1EE3782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EE222-8316-3A56-B058-05F84B13BD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EFD0DE-40CB-A65A-3367-44034AEF1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F4063F-EF6D-8FEB-36D6-D0C9638C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74FF0D-11DB-9770-830D-B28B89EF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5CBA6-1D33-42EC-9AFF-F8383B1CB1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510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9559-E063-01FF-DB51-83C2C8C2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F88A3-F47B-1812-7C01-81E9264B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894C7-5C47-F908-E206-9C3A2EC5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8A6148-2268-3AA6-AC45-BD88BC136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EBE9E-9C24-4D00-984B-66D1E03F68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416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2063E-4CA9-4A08-F32F-280C5F00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F84D82-EB80-16F7-40DB-B7C9CCF06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50BB41-7E56-B563-5912-F0550F2E7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6BD8B-8F8D-4858-B3CC-4228C5FF1F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2658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D955F-CD7F-5A8E-0B4A-9233AD8AD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3A6A-B88A-CAB4-36B3-5E7389CE2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13ED-C6ED-ED24-FD14-B5AFB7583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62312-96FD-407B-0F63-AE51001CB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BFA05-04E7-79CE-9869-C2F94804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8337D-490E-63E8-0813-C4F2AFDF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6FDC7F-63E7-4A2A-A799-5692C8C6829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98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A3DD4-08F0-1500-940D-77CD5243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481-24EB-4B7F-60FE-B29443ABA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112EB-B137-9F94-6390-532220FBF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ABFD1-F53F-2FDE-DD93-AC89A794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645B2-6532-96BC-E807-956DE82EF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72E13-4190-034B-5B7D-80A18239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92004-51BA-4FD5-8B98-9D1A91B4D8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929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908045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A29A2F-AFD8-3A4F-49F4-E9D88DE6A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4715E-C090-BE68-CCB9-15D3FECF4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7A7A1-EB1A-B62B-BA88-EC78185C3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98C4E-C7C3-A44A-3424-E3D705F90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D2761-EE1D-DC57-7709-FE8D15FD4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E7FCD2-E117-4402-BE18-9669A66AA56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03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186" name="Rectangle 2">
            <a:extLst>
              <a:ext uri="{FF2B5EF4-FFF2-40B4-BE49-F238E27FC236}">
                <a16:creationId xmlns:a16="http://schemas.microsoft.com/office/drawing/2014/main" id="{F1D7437A-89AB-5FAB-48AD-4C6A3A337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37" y="497880"/>
            <a:ext cx="918703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感谢神赐好邻居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 dirty="0">
                <a:solidFill>
                  <a:srgbClr val="FF0000"/>
                </a:solidFill>
                <a:effectLst/>
                <a:latin typeface="SegoeUIVariable"/>
              </a:rPr>
              <a:t>Thank God for Good Neighbors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1/4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17187" name="Rectangle 3">
            <a:extLst>
              <a:ext uri="{FF2B5EF4-FFF2-40B4-BE49-F238E27FC236}">
                <a16:creationId xmlns:a16="http://schemas.microsoft.com/office/drawing/2014/main" id="{0D767F7B-4513-E12E-E2E2-3EAE95A96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885" y="1898718"/>
            <a:ext cx="9460229" cy="4289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寒冬时节雪飘飘，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厚厚实实压车道；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本想等到天回暖，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温度升高雪自消。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cold winter, the snow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fluttering,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my driveway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covered with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thick and solid snow;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wanted to wait until the weather warmed up,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temperature rose, the snow would disappear by itself. 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5A753-801C-2F19-80F6-D5272CFE1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186" name="Rectangle 2">
            <a:extLst>
              <a:ext uri="{FF2B5EF4-FFF2-40B4-BE49-F238E27FC236}">
                <a16:creationId xmlns:a16="http://schemas.microsoft.com/office/drawing/2014/main" id="{854E6808-E590-13EA-2643-28F0405B8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37" y="497880"/>
            <a:ext cx="918703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感谢神赐好邻居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 dirty="0">
                <a:solidFill>
                  <a:srgbClr val="FF0000"/>
                </a:solidFill>
                <a:effectLst/>
                <a:latin typeface="SegoeUIVariable"/>
              </a:rPr>
              <a:t>Thank God for Good Neighbors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2/4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17187" name="Rectangle 3">
            <a:extLst>
              <a:ext uri="{FF2B5EF4-FFF2-40B4-BE49-F238E27FC236}">
                <a16:creationId xmlns:a16="http://schemas.microsoft.com/office/drawing/2014/main" id="{5DFEED80-3CAB-F101-4A3B-C78647E8C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885" y="1898718"/>
            <a:ext cx="9460229" cy="4301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忽闻门外隆隆声，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原来邻居施援手；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用力推动除雪机，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清理车道与门口。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Suddenly I heard a rumble outside my door,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 turned out that my neighbor was giving a helping hand;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p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ushed his snow blower hard,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lear my driveway and doorways.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4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AF5E9-AF43-003B-6C22-3FCA9EDE7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186" name="Rectangle 2">
            <a:extLst>
              <a:ext uri="{FF2B5EF4-FFF2-40B4-BE49-F238E27FC236}">
                <a16:creationId xmlns:a16="http://schemas.microsoft.com/office/drawing/2014/main" id="{2896A550-DBD4-A66C-0511-1610F4D29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37" y="497880"/>
            <a:ext cx="918703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感谢神赐好邻居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 dirty="0">
                <a:solidFill>
                  <a:srgbClr val="FF0000"/>
                </a:solidFill>
                <a:effectLst/>
                <a:latin typeface="SegoeUIVariable"/>
              </a:rPr>
              <a:t>Thank God for Good Neighbors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3/4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17187" name="Rectangle 3">
            <a:extLst>
              <a:ext uri="{FF2B5EF4-FFF2-40B4-BE49-F238E27FC236}">
                <a16:creationId xmlns:a16="http://schemas.microsoft.com/office/drawing/2014/main" id="{A911CEAD-ED06-4D9C-FE46-B0A129A76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885" y="1898718"/>
            <a:ext cx="9460229" cy="4314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你去旅行我护院，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我种蔬果你采摘；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滴水之恩记在心，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涌泉相报互往来。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When you went on a trip, I took care of your home,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planted vegetables,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invited 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harvest them;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kindness of a drop of water was remembered in our hearts,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we returned each other’s kindness with a spring of water.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54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79F48-F930-9739-6AD6-2E1FCA233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186" name="Rectangle 2">
            <a:extLst>
              <a:ext uri="{FF2B5EF4-FFF2-40B4-BE49-F238E27FC236}">
                <a16:creationId xmlns:a16="http://schemas.microsoft.com/office/drawing/2014/main" id="{CC87E0B8-03C8-6E3A-7843-82E7DAE0A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37" y="497880"/>
            <a:ext cx="918703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感谢神赐好邻居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 dirty="0">
                <a:solidFill>
                  <a:srgbClr val="FF0000"/>
                </a:solidFill>
                <a:effectLst/>
                <a:latin typeface="SegoeUIVariable"/>
              </a:rPr>
              <a:t>Thank God for Good Neighbors</a:t>
            </a:r>
            <a:r>
              <a:rPr 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4/4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17187" name="Rectangle 3">
            <a:extLst>
              <a:ext uri="{FF2B5EF4-FFF2-40B4-BE49-F238E27FC236}">
                <a16:creationId xmlns:a16="http://schemas.microsoft.com/office/drawing/2014/main" id="{FAEB0574-BE88-D71F-4C98-186B3D90A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663" y="1936296"/>
            <a:ext cx="9460229" cy="4314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感谢神赐好邻居，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乐于助人送温馨；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主动分享神的爱， 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0" i="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和睦相处情谊深！</a:t>
            </a:r>
            <a:endParaRPr lang="en-US" altLang="zh-CN" sz="32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2000" b="0" i="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Thank God for good neighbors,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w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illing to help and bring warmth to each other;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proa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ctively share God’s love,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ive 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harmony with </a:t>
            </a:r>
            <a:r>
              <a:rPr lang="en-US" sz="2800" b="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deep friendships! 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899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347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Microsoft YaHei</vt:lpstr>
      <vt:lpstr>SegoeUIVariable</vt:lpstr>
      <vt:lpstr>TSC FLi S5 TT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2023-07-21T01:04:57Z</dcterms:created>
  <dcterms:modified xsi:type="dcterms:W3CDTF">2024-02-27T20:08:47Z</dcterms:modified>
</cp:coreProperties>
</file>